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78" r:id="rId4"/>
    <p:sldId id="260" r:id="rId5"/>
    <p:sldId id="261" r:id="rId6"/>
    <p:sldId id="262" r:id="rId7"/>
    <p:sldId id="263" r:id="rId8"/>
    <p:sldId id="264" r:id="rId9"/>
    <p:sldId id="257" r:id="rId10"/>
    <p:sldId id="275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5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6EC5-5961-44EB-A38E-C5B9CD2A3363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D3ECA-B20F-4BB3-A4D6-9A0E54BA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9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3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7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6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3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7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4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6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5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2D9A5-2501-4A0C-90A8-57153B34B74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CS-Studio:</a:t>
            </a:r>
            <a:br>
              <a:rPr lang="en-US" dirty="0" smtClean="0"/>
            </a:br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ORNL ‘CG-1D’ Beam Line</a:t>
            </a:r>
            <a:endParaRPr lang="en-US" dirty="0"/>
          </a:p>
        </p:txBody>
      </p:sp>
      <p:pic>
        <p:nvPicPr>
          <p:cNvPr id="4" name="Content Placeholder 3" descr="CG-1D First Sca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75" y="1459194"/>
            <a:ext cx="743950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10813" y="5810532"/>
            <a:ext cx="468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Neutron Tomography, EPICS/CSS since Jan.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8668"/>
            <a:ext cx="246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Kay Kasemir, USPAS2014</a:t>
            </a:r>
          </a:p>
        </p:txBody>
      </p:sp>
    </p:spTree>
    <p:extLst>
      <p:ext uri="{BB962C8B-B14F-4D97-AF65-F5344CB8AC3E}">
        <p14:creationId xmlns:p14="http://schemas.microsoft.com/office/powerpoint/2010/main" val="1250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ITER-FPSC-</a:t>
            </a:r>
            <a:r>
              <a:rPr lang="en-US" altLang="en-US" dirty="0" err="1" smtClean="0"/>
              <a:t>vBetaVersionPanelsOPI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10813" y="5810532"/>
            <a:ext cx="468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Neutron Tomography, EPICS/CSS since Jan.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8669"/>
            <a:ext cx="3865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-UserManual.doc, Nadine </a:t>
            </a:r>
            <a:r>
              <a:rPr lang="en-US" altLang="en-US" dirty="0" err="1" smtClean="0">
                <a:latin typeface="Calibri" panose="020F0502020204030204" pitchFamily="34" charset="0"/>
              </a:rPr>
              <a:t>Utzel</a:t>
            </a:r>
            <a:r>
              <a:rPr lang="en-US" altLang="en-US" dirty="0" smtClean="0">
                <a:latin typeface="Calibri" panose="020F0502020204030204" pitchFamily="34" charset="0"/>
              </a:rPr>
              <a:t>, 2011</a:t>
            </a:r>
          </a:p>
        </p:txBody>
      </p:sp>
      <p:pic>
        <p:nvPicPr>
          <p:cNvPr id="9" name="StateMachinePlOperOPI-Image.png" descr="file:///C:\Users\pricardofc\Pictures\CSStudio-UserManual-OPI-Image\StateMachinePlOperOPI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73" y="1513920"/>
            <a:ext cx="7439509" cy="436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cs</a:t>
            </a:r>
            <a:r>
              <a:rPr lang="en-US" dirty="0" smtClean="0"/>
              <a:t>-studio: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cs-studio-integrated-environment-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5425" y="1594132"/>
            <a:ext cx="6661150" cy="4351338"/>
          </a:xfrm>
        </p:spPr>
      </p:pic>
    </p:spTree>
    <p:extLst>
      <p:ext uri="{BB962C8B-B14F-4D97-AF65-F5344CB8AC3E}">
        <p14:creationId xmlns:p14="http://schemas.microsoft.com/office/powerpoint/2010/main" val="9661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OPI editor and run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83316" cy="43434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64" y="1690689"/>
            <a:ext cx="2685516" cy="4343400"/>
          </a:xfrm>
        </p:spPr>
      </p:pic>
    </p:spTree>
    <p:extLst>
      <p:ext uri="{BB962C8B-B14F-4D97-AF65-F5344CB8AC3E}">
        <p14:creationId xmlns:p14="http://schemas.microsoft.com/office/powerpoint/2010/main" val="26578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Viewer for Historic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94" y="1411148"/>
            <a:ext cx="6738212" cy="4998323"/>
          </a:xfrm>
        </p:spPr>
      </p:pic>
    </p:spTree>
    <p:extLst>
      <p:ext uri="{BB962C8B-B14F-4D97-AF65-F5344CB8AC3E}">
        <p14:creationId xmlns:p14="http://schemas.microsoft.com/office/powerpoint/2010/main" val="13336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Viewer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84" y="1417638"/>
            <a:ext cx="7099217" cy="4830652"/>
          </a:xfrm>
        </p:spPr>
      </p:pic>
    </p:spTree>
    <p:extLst>
      <p:ext uri="{BB962C8B-B14F-4D97-AF65-F5344CB8AC3E}">
        <p14:creationId xmlns:p14="http://schemas.microsoft.com/office/powerpoint/2010/main" val="32296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Alarm Viewer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504710"/>
            <a:ext cx="7086600" cy="4919240"/>
          </a:xfrm>
        </p:spPr>
      </p:pic>
    </p:spTree>
    <p:extLst>
      <p:ext uri="{BB962C8B-B14F-4D97-AF65-F5344CB8AC3E}">
        <p14:creationId xmlns:p14="http://schemas.microsoft.com/office/powerpoint/2010/main" val="106012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639"/>
            <a:ext cx="9144000" cy="298173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690585"/>
            <a:ext cx="4580739" cy="3417584"/>
          </a:xfrm>
        </p:spPr>
      </p:pic>
    </p:spTree>
    <p:extLst>
      <p:ext uri="{BB962C8B-B14F-4D97-AF65-F5344CB8AC3E}">
        <p14:creationId xmlns:p14="http://schemas.microsoft.com/office/powerpoint/2010/main" val="20792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Integrated set of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Systems (epics v3, v4)</a:t>
            </a:r>
          </a:p>
          <a:p>
            <a:pPr lvl="1"/>
            <a:r>
              <a:rPr lang="en-US" dirty="0" smtClean="0"/>
              <a:t>BOY, probe, </a:t>
            </a:r>
            <a:r>
              <a:rPr lang="en-US" dirty="0" err="1" smtClean="0"/>
              <a:t>pvtable</a:t>
            </a:r>
            <a:endParaRPr lang="en-US" dirty="0" smtClean="0"/>
          </a:p>
          <a:p>
            <a:r>
              <a:rPr lang="en-US" dirty="0" smtClean="0"/>
              <a:t>Epics services</a:t>
            </a:r>
          </a:p>
          <a:p>
            <a:pPr lvl="1"/>
            <a:r>
              <a:rPr lang="en-US" dirty="0" smtClean="0"/>
              <a:t>Alarms, </a:t>
            </a:r>
            <a:r>
              <a:rPr lang="en-US" dirty="0" err="1" smtClean="0"/>
              <a:t>Archiver</a:t>
            </a:r>
            <a:r>
              <a:rPr lang="en-US" dirty="0" smtClean="0"/>
              <a:t>, Save Restore</a:t>
            </a:r>
          </a:p>
          <a:p>
            <a:r>
              <a:rPr lang="en-US" dirty="0" smtClean="0"/>
              <a:t>Utility Services</a:t>
            </a:r>
          </a:p>
          <a:p>
            <a:pPr lvl="1"/>
            <a:r>
              <a:rPr lang="en-US" dirty="0" smtClean="0"/>
              <a:t>Logbook, Channel Directory, Shift</a:t>
            </a:r>
          </a:p>
          <a:p>
            <a:r>
              <a:rPr lang="en-US" dirty="0" smtClean="0"/>
              <a:t>Physics services</a:t>
            </a:r>
          </a:p>
          <a:p>
            <a:pPr lvl="1"/>
            <a:r>
              <a:rPr lang="en-US" dirty="0" smtClean="0"/>
              <a:t>Lattice, unit conversion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95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CS-Studio: An Introduction</vt:lpstr>
      <vt:lpstr>What is cs-studio:</vt:lpstr>
      <vt:lpstr>Demo</vt:lpstr>
      <vt:lpstr>OPI editor and run environment</vt:lpstr>
      <vt:lpstr>Viewer for Historic data</vt:lpstr>
      <vt:lpstr>Log Viewer</vt:lpstr>
      <vt:lpstr>Alarm Viewer</vt:lpstr>
      <vt:lpstr>ChannelFinder</vt:lpstr>
      <vt:lpstr>A Integrated set of tools</vt:lpstr>
      <vt:lpstr>ORNL ‘CG-1D’ Beam Line</vt:lpstr>
      <vt:lpstr>ITER-FPSC-vBetaVersionPanelsOPI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CS-Studio: An Introduction</dc:title>
  <dc:creator>Kunal Shroff</dc:creator>
  <cp:lastModifiedBy>Kunal Shroff</cp:lastModifiedBy>
  <cp:revision>49</cp:revision>
  <dcterms:created xsi:type="dcterms:W3CDTF">2014-08-19T14:46:37Z</dcterms:created>
  <dcterms:modified xsi:type="dcterms:W3CDTF">2016-03-21T15:17:45Z</dcterms:modified>
</cp:coreProperties>
</file>